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9" r:id="rId4"/>
    <p:sldId id="258" r:id="rId5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4E7B"/>
    <a:srgbClr val="9C21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1" name="Shape 5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Arial"/>
      </a:defRPr>
    </a:lvl1pPr>
    <a:lvl2pPr indent="228600" latinLnBrk="0">
      <a:defRPr sz="1200">
        <a:latin typeface="+mn-lt"/>
        <a:ea typeface="+mn-ea"/>
        <a:cs typeface="+mn-cs"/>
        <a:sym typeface="Arial"/>
      </a:defRPr>
    </a:lvl2pPr>
    <a:lvl3pPr indent="457200" latinLnBrk="0">
      <a:defRPr sz="1200">
        <a:latin typeface="+mn-lt"/>
        <a:ea typeface="+mn-ea"/>
        <a:cs typeface="+mn-cs"/>
        <a:sym typeface="Arial"/>
      </a:defRPr>
    </a:lvl3pPr>
    <a:lvl4pPr indent="685800" latinLnBrk="0">
      <a:defRPr sz="1200">
        <a:latin typeface="+mn-lt"/>
        <a:ea typeface="+mn-ea"/>
        <a:cs typeface="+mn-cs"/>
        <a:sym typeface="Arial"/>
      </a:defRPr>
    </a:lvl4pPr>
    <a:lvl5pPr indent="914400" latinLnBrk="0">
      <a:defRPr sz="1200">
        <a:latin typeface="+mn-lt"/>
        <a:ea typeface="+mn-ea"/>
        <a:cs typeface="+mn-cs"/>
        <a:sym typeface="Arial"/>
      </a:defRPr>
    </a:lvl5pPr>
    <a:lvl6pPr indent="1143000" latinLnBrk="0">
      <a:defRPr sz="1200">
        <a:latin typeface="+mn-lt"/>
        <a:ea typeface="+mn-ea"/>
        <a:cs typeface="+mn-cs"/>
        <a:sym typeface="Arial"/>
      </a:defRPr>
    </a:lvl6pPr>
    <a:lvl7pPr indent="1371600" latinLnBrk="0">
      <a:defRPr sz="1200">
        <a:latin typeface="+mn-lt"/>
        <a:ea typeface="+mn-ea"/>
        <a:cs typeface="+mn-cs"/>
        <a:sym typeface="Arial"/>
      </a:defRPr>
    </a:lvl7pPr>
    <a:lvl8pPr indent="1600200" latinLnBrk="0">
      <a:defRPr sz="1200">
        <a:latin typeface="+mn-lt"/>
        <a:ea typeface="+mn-ea"/>
        <a:cs typeface="+mn-cs"/>
        <a:sym typeface="Arial"/>
      </a:defRPr>
    </a:lvl8pPr>
    <a:lvl9pPr indent="1828800" latinLnBrk="0">
      <a:defRPr sz="1200">
        <a:latin typeface="+mn-lt"/>
        <a:ea typeface="+mn-ea"/>
        <a:cs typeface="+mn-cs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Úvodní snímek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Číslo snímk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názvu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Text názvu</a:t>
            </a:r>
          </a:p>
        </p:txBody>
      </p:sp>
      <p:sp>
        <p:nvSpPr>
          <p:cNvPr id="22" name="Text úrovně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5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23" name="Číslo snímk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Číslo snímk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Číslo snímk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Číslo snímk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/>
          <p:nvPr/>
        </p:nvSpPr>
        <p:spPr>
          <a:xfrm>
            <a:off x="439985" y="1202520"/>
            <a:ext cx="7035697" cy="4370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400" b="1">
                <a:solidFill>
                  <a:srgbClr val="A01E2D"/>
                </a:solidFill>
              </a:defRPr>
            </a:lvl1pPr>
          </a:lstStyle>
          <a:p>
            <a:r>
              <a:t>Headline (Arial 24pt)</a:t>
            </a:r>
          </a:p>
        </p:txBody>
      </p:sp>
      <p:sp>
        <p:nvSpPr>
          <p:cNvPr id="3" name="Content Placeholder 2"/>
          <p:cNvSpPr txBox="1"/>
          <p:nvPr/>
        </p:nvSpPr>
        <p:spPr>
          <a:xfrm>
            <a:off x="475789" y="1994835"/>
            <a:ext cx="8642351" cy="12512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spcBef>
                <a:spcPts val="400"/>
              </a:spcBef>
              <a:defRPr sz="2000" b="1">
                <a:solidFill>
                  <a:srgbClr val="0FA0B5"/>
                </a:solidFill>
              </a:defRPr>
            </a:pPr>
            <a:r>
              <a:t>Here is my headline</a:t>
            </a:r>
            <a:endParaRPr sz="3200"/>
          </a:p>
          <a:p>
            <a:pPr>
              <a:spcBef>
                <a:spcPts val="400"/>
              </a:spcBef>
              <a:defRPr b="1">
                <a:solidFill>
                  <a:srgbClr val="114878"/>
                </a:solidFill>
              </a:defRPr>
            </a:pPr>
            <a:r>
              <a:t>• This is my B1 bullet</a:t>
            </a:r>
            <a:endParaRPr sz="3200"/>
          </a:p>
          <a:p>
            <a:pPr lvl="3" indent="293685">
              <a:spcBef>
                <a:spcPts val="300"/>
              </a:spcBef>
              <a:defRPr sz="1600"/>
            </a:pPr>
            <a:r>
              <a:t>  - This is my B2 bullet</a:t>
            </a:r>
            <a:endParaRPr sz="2000"/>
          </a:p>
          <a:p>
            <a:pPr lvl="4" indent="511175">
              <a:spcBef>
                <a:spcPts val="300"/>
              </a:spcBef>
              <a:defRPr sz="1600">
                <a:latin typeface="맑은 고딕"/>
                <a:ea typeface="맑은 고딕"/>
                <a:cs typeface="맑은 고딕"/>
                <a:sym typeface="맑은 고딕"/>
              </a:defRPr>
            </a:pPr>
            <a:r>
              <a:t>≫ </a:t>
            </a:r>
            <a:r>
              <a:rPr>
                <a:latin typeface="+mn-lt"/>
                <a:ea typeface="+mn-ea"/>
                <a:cs typeface="+mn-cs"/>
                <a:sym typeface="Arial"/>
              </a:rPr>
              <a:t>This is my B3 bullet</a:t>
            </a:r>
          </a:p>
        </p:txBody>
      </p:sp>
      <p:sp>
        <p:nvSpPr>
          <p:cNvPr id="4" name="Content Placeholder 2"/>
          <p:cNvSpPr txBox="1"/>
          <p:nvPr/>
        </p:nvSpPr>
        <p:spPr>
          <a:xfrm>
            <a:off x="475789" y="3811125"/>
            <a:ext cx="8642351" cy="3506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spcBef>
                <a:spcPts val="400"/>
              </a:spcBef>
            </a:lvl1pPr>
          </a:lstStyle>
          <a:p>
            <a:r>
              <a:t>Here is my text</a:t>
            </a:r>
          </a:p>
        </p:txBody>
      </p:sp>
      <p:sp>
        <p:nvSpPr>
          <p:cNvPr id="5" name="Text názvu"/>
          <p:cNvSpPr txBox="1">
            <a:spLocks noGrp="1"/>
          </p:cNvSpPr>
          <p:nvPr>
            <p:ph type="title"/>
          </p:nvPr>
        </p:nvSpPr>
        <p:spPr>
          <a:xfrm>
            <a:off x="838200" y="774626"/>
            <a:ext cx="10515601" cy="13255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Text názvu</a:t>
            </a:r>
          </a:p>
        </p:txBody>
      </p:sp>
      <p:sp>
        <p:nvSpPr>
          <p:cNvPr id="6" name="Text úrovně 1…"/>
          <p:cNvSpPr txBox="1">
            <a:spLocks noGrp="1"/>
          </p:cNvSpPr>
          <p:nvPr>
            <p:ph type="body" idx="1"/>
          </p:nvPr>
        </p:nvSpPr>
        <p:spPr>
          <a:xfrm>
            <a:off x="838199" y="2180806"/>
            <a:ext cx="10515602" cy="4351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7" name="Číslo snímku"/>
          <p:cNvSpPr txBox="1">
            <a:spLocks noGrp="1"/>
          </p:cNvSpPr>
          <p:nvPr>
            <p:ph type="sldNum" sz="quarter" idx="2"/>
          </p:nvPr>
        </p:nvSpPr>
        <p:spPr>
          <a:xfrm>
            <a:off x="11080149" y="6406787"/>
            <a:ext cx="273652" cy="264251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9D2035"/>
          </a:solidFill>
          <a:uFillTx/>
          <a:latin typeface="Arial Black"/>
          <a:ea typeface="Arial Black"/>
          <a:cs typeface="Arial Black"/>
          <a:sym typeface="Arial Black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9D2035"/>
          </a:solidFill>
          <a:uFillTx/>
          <a:latin typeface="Arial Black"/>
          <a:ea typeface="Arial Black"/>
          <a:cs typeface="Arial Black"/>
          <a:sym typeface="Arial Black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9D2035"/>
          </a:solidFill>
          <a:uFillTx/>
          <a:latin typeface="Arial Black"/>
          <a:ea typeface="Arial Black"/>
          <a:cs typeface="Arial Black"/>
          <a:sym typeface="Arial Black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9D2035"/>
          </a:solidFill>
          <a:uFillTx/>
          <a:latin typeface="Arial Black"/>
          <a:ea typeface="Arial Black"/>
          <a:cs typeface="Arial Black"/>
          <a:sym typeface="Arial Black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9D2035"/>
          </a:solidFill>
          <a:uFillTx/>
          <a:latin typeface="Arial Black"/>
          <a:ea typeface="Arial Black"/>
          <a:cs typeface="Arial Black"/>
          <a:sym typeface="Arial Black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9D2035"/>
          </a:solidFill>
          <a:uFillTx/>
          <a:latin typeface="Arial Black"/>
          <a:ea typeface="Arial Black"/>
          <a:cs typeface="Arial Black"/>
          <a:sym typeface="Arial Black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9D2035"/>
          </a:solidFill>
          <a:uFillTx/>
          <a:latin typeface="Arial Black"/>
          <a:ea typeface="Arial Black"/>
          <a:cs typeface="Arial Black"/>
          <a:sym typeface="Arial Black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9D2035"/>
          </a:solidFill>
          <a:uFillTx/>
          <a:latin typeface="Arial Black"/>
          <a:ea typeface="Arial Black"/>
          <a:cs typeface="Arial Black"/>
          <a:sym typeface="Arial Black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9D2035"/>
          </a:solidFill>
          <a:uFillTx/>
          <a:latin typeface="Arial Black"/>
          <a:ea typeface="Arial Black"/>
          <a:cs typeface="Arial Black"/>
          <a:sym typeface="Arial Black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EA1B3"/>
          </a:solidFill>
          <a:uFillTx/>
          <a:latin typeface="+mn-lt"/>
          <a:ea typeface="+mn-ea"/>
          <a:cs typeface="+mn-cs"/>
          <a:sym typeface="Arial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EA1B3"/>
          </a:solidFill>
          <a:uFillTx/>
          <a:latin typeface="+mn-lt"/>
          <a:ea typeface="+mn-ea"/>
          <a:cs typeface="+mn-cs"/>
          <a:sym typeface="Arial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EA1B3"/>
          </a:solidFill>
          <a:uFillTx/>
          <a:latin typeface="+mn-lt"/>
          <a:ea typeface="+mn-ea"/>
          <a:cs typeface="+mn-cs"/>
          <a:sym typeface="Arial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EA1B3"/>
          </a:solidFill>
          <a:uFillTx/>
          <a:latin typeface="+mn-lt"/>
          <a:ea typeface="+mn-ea"/>
          <a:cs typeface="+mn-cs"/>
          <a:sym typeface="Arial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EA1B3"/>
          </a:solidFill>
          <a:uFillTx/>
          <a:latin typeface="+mn-lt"/>
          <a:ea typeface="+mn-ea"/>
          <a:cs typeface="+mn-cs"/>
          <a:sym typeface="Arial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EA1B3"/>
          </a:solidFill>
          <a:uFillTx/>
          <a:latin typeface="+mn-lt"/>
          <a:ea typeface="+mn-ea"/>
          <a:cs typeface="+mn-cs"/>
          <a:sym typeface="Arial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EA1B3"/>
          </a:solidFill>
          <a:uFillTx/>
          <a:latin typeface="+mn-lt"/>
          <a:ea typeface="+mn-ea"/>
          <a:cs typeface="+mn-cs"/>
          <a:sym typeface="Arial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EA1B3"/>
          </a:solidFill>
          <a:uFillTx/>
          <a:latin typeface="+mn-lt"/>
          <a:ea typeface="+mn-ea"/>
          <a:cs typeface="+mn-cs"/>
          <a:sym typeface="Arial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EA1B3"/>
          </a:solidFill>
          <a:uFillTx/>
          <a:latin typeface="+mn-lt"/>
          <a:ea typeface="+mn-ea"/>
          <a:cs typeface="+mn-cs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Nadpis 1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6" name="Podnadpis 2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2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">
            <a:extLst>
              <a:ext uri="{FF2B5EF4-FFF2-40B4-BE49-F238E27FC236}">
                <a16:creationId xmlns:a16="http://schemas.microsoft.com/office/drawing/2014/main" id="{B2737634-50F6-2BA8-E4F3-0F56DB3193D5}"/>
              </a:ext>
            </a:extLst>
          </p:cNvPr>
          <p:cNvSpPr txBox="1"/>
          <p:nvPr/>
        </p:nvSpPr>
        <p:spPr>
          <a:xfrm>
            <a:off x="0" y="1053738"/>
            <a:ext cx="12192000" cy="584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ctr"/>
            <a:r>
              <a:rPr lang="en-US" sz="3200" b="1" dirty="0">
                <a:solidFill>
                  <a:srgbClr val="9C2135"/>
                </a:solidFill>
              </a:rPr>
              <a:t>CONF</a:t>
            </a:r>
            <a:r>
              <a:rPr lang="cs-CZ" sz="3200" b="1" dirty="0">
                <a:solidFill>
                  <a:srgbClr val="9C2135"/>
                </a:solidFill>
              </a:rPr>
              <a:t>L</a:t>
            </a:r>
            <a:r>
              <a:rPr lang="en-US" sz="3200" b="1" dirty="0">
                <a:solidFill>
                  <a:srgbClr val="9C2135"/>
                </a:solidFill>
              </a:rPr>
              <a:t>ICT OF INTEREST (COI)</a:t>
            </a: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5E4F8698-01D1-6607-49B5-21C4B5DB96FF}"/>
              </a:ext>
            </a:extLst>
          </p:cNvPr>
          <p:cNvSpPr txBox="1"/>
          <p:nvPr/>
        </p:nvSpPr>
        <p:spPr>
          <a:xfrm>
            <a:off x="514350" y="1854200"/>
            <a:ext cx="11131550" cy="361315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sz="1600" dirty="0">
                <a:solidFill>
                  <a:srgbClr val="0A4E7B"/>
                </a:solidFill>
                <a:latin typeface="Arial"/>
              </a:rPr>
              <a:t>In accordance with criterion 13 of document UEMS 2023/07 “EACCME® Criteria for the Accreditation of Live Educational Events (LEEs)”, all declarations of perceived or actual conflicts of interest for the last 3 years, whether due to a financial or other relationship, must be provided to the EACCME® upon submission of the application. </a:t>
            </a:r>
            <a:endParaRPr lang="cs-CZ" sz="1600" dirty="0">
              <a:solidFill>
                <a:srgbClr val="0A4E7B"/>
              </a:solidFill>
              <a:latin typeface="Arial"/>
            </a:endParaRPr>
          </a:p>
          <a:p>
            <a:pPr algn="ctr"/>
            <a:endParaRPr lang="cs-CZ" sz="1600" b="1" dirty="0">
              <a:solidFill>
                <a:srgbClr val="48155C"/>
              </a:solidFill>
              <a:latin typeface="Arial"/>
            </a:endParaRPr>
          </a:p>
          <a:p>
            <a:pPr algn="ctr"/>
            <a:r>
              <a:rPr lang="en-US" sz="1600" b="1" dirty="0">
                <a:solidFill>
                  <a:srgbClr val="9C2135"/>
                </a:solidFill>
                <a:latin typeface="Arial"/>
              </a:rPr>
              <a:t>IF YOU DON‘T HAVE ANY CONFLICT, PLEASE DELETE THE CONFLICT-OF-INTEREST REPORT POINTS</a:t>
            </a:r>
            <a:r>
              <a:rPr lang="cs-CZ" sz="1600" b="1" dirty="0">
                <a:solidFill>
                  <a:srgbClr val="9C2135"/>
                </a:solidFill>
                <a:latin typeface="Arial"/>
              </a:rPr>
              <a:t> BELOW</a:t>
            </a:r>
          </a:p>
          <a:p>
            <a:pPr algn="ctr"/>
            <a:endParaRPr lang="en-US" sz="1100" dirty="0">
              <a:solidFill>
                <a:srgbClr val="E5A100"/>
              </a:solidFill>
              <a:latin typeface="Arial"/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A4E7B"/>
                </a:solidFill>
                <a:latin typeface="Arial"/>
              </a:rPr>
              <a:t>I have no potential conflict of interest to report</a:t>
            </a:r>
            <a:endParaRPr lang="cs-CZ" sz="1600" dirty="0">
              <a:solidFill>
                <a:srgbClr val="0A4E7B"/>
              </a:solidFill>
              <a:latin typeface="Arial"/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cs-CZ" sz="1100" dirty="0">
              <a:solidFill>
                <a:srgbClr val="0A4E7B"/>
              </a:solidFill>
              <a:latin typeface="Arial"/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A4E7B"/>
                </a:solidFill>
                <a:latin typeface="Arial"/>
              </a:rPr>
              <a:t>I have the following potential conflict(s) of interest to report</a:t>
            </a:r>
            <a:endParaRPr lang="cs-CZ" sz="1600" dirty="0">
              <a:solidFill>
                <a:srgbClr val="0A4E7B"/>
              </a:solidFill>
              <a:latin typeface="Arial"/>
            </a:endParaRPr>
          </a:p>
          <a:p>
            <a:pPr marL="742950" lvl="1" indent="-285750" algn="ctr">
              <a:buFont typeface="Courier New" panose="02070309020205020404" pitchFamily="49" charset="0"/>
              <a:buChar char="o"/>
            </a:pPr>
            <a:r>
              <a:rPr lang="en-US" sz="1400" dirty="0">
                <a:solidFill>
                  <a:srgbClr val="0A4E7B"/>
                </a:solidFill>
                <a:latin typeface="Arial"/>
              </a:rPr>
              <a:t>Type of affiliation / financial interest:</a:t>
            </a:r>
            <a:endParaRPr lang="cs-CZ" sz="1400" dirty="0">
              <a:solidFill>
                <a:srgbClr val="0A4E7B"/>
              </a:solidFill>
              <a:latin typeface="Arial"/>
            </a:endParaRPr>
          </a:p>
          <a:p>
            <a:pPr marL="742950" lvl="1" indent="-285750" algn="ctr">
              <a:buFont typeface="Courier New" panose="02070309020205020404" pitchFamily="49" charset="0"/>
              <a:buChar char="o"/>
            </a:pPr>
            <a:r>
              <a:rPr lang="en-US" sz="1400" dirty="0">
                <a:solidFill>
                  <a:srgbClr val="0A4E7B"/>
                </a:solidFill>
                <a:latin typeface="Arial"/>
              </a:rPr>
              <a:t>Receipt of grants/research supports:</a:t>
            </a:r>
            <a:endParaRPr lang="cs-CZ" sz="1400" dirty="0">
              <a:solidFill>
                <a:srgbClr val="0A4E7B"/>
              </a:solidFill>
              <a:latin typeface="Arial"/>
            </a:endParaRPr>
          </a:p>
          <a:p>
            <a:pPr marL="742950" lvl="1" indent="-285750" algn="ctr">
              <a:buFont typeface="Courier New" panose="02070309020205020404" pitchFamily="49" charset="0"/>
              <a:buChar char="o"/>
            </a:pPr>
            <a:r>
              <a:rPr lang="en-US" sz="1400" dirty="0">
                <a:solidFill>
                  <a:srgbClr val="0A4E7B"/>
                </a:solidFill>
                <a:latin typeface="Arial"/>
              </a:rPr>
              <a:t>Receipt of honoraria or consultation fees:</a:t>
            </a:r>
            <a:endParaRPr lang="cs-CZ" sz="1400" dirty="0">
              <a:solidFill>
                <a:srgbClr val="0A4E7B"/>
              </a:solidFill>
              <a:latin typeface="Arial"/>
            </a:endParaRPr>
          </a:p>
          <a:p>
            <a:pPr marL="742950" lvl="1" indent="-285750" algn="ctr">
              <a:buFont typeface="Courier New" panose="02070309020205020404" pitchFamily="49" charset="0"/>
              <a:buChar char="o"/>
            </a:pPr>
            <a:r>
              <a:rPr lang="en-US" sz="1400" dirty="0">
                <a:solidFill>
                  <a:srgbClr val="0A4E7B"/>
                </a:solidFill>
                <a:latin typeface="Arial"/>
              </a:rPr>
              <a:t>Participation in a company sponsored speaker’s bureau:</a:t>
            </a:r>
            <a:endParaRPr lang="cs-CZ" sz="1400" dirty="0">
              <a:solidFill>
                <a:srgbClr val="0A4E7B"/>
              </a:solidFill>
              <a:latin typeface="Arial"/>
            </a:endParaRPr>
          </a:p>
          <a:p>
            <a:pPr marL="742950" lvl="1" indent="-285750" algn="ctr">
              <a:buFont typeface="Courier New" panose="02070309020205020404" pitchFamily="49" charset="0"/>
              <a:buChar char="o"/>
            </a:pPr>
            <a:r>
              <a:rPr lang="en-US" sz="1400" dirty="0">
                <a:solidFill>
                  <a:srgbClr val="0A4E7B"/>
                </a:solidFill>
                <a:latin typeface="Arial"/>
              </a:rPr>
              <a:t>Stock shareholder:</a:t>
            </a:r>
            <a:endParaRPr lang="cs-CZ" sz="1400" dirty="0">
              <a:solidFill>
                <a:srgbClr val="0A4E7B"/>
              </a:solidFill>
              <a:latin typeface="Arial"/>
            </a:endParaRPr>
          </a:p>
          <a:p>
            <a:pPr marL="742950" lvl="1" indent="-285750" algn="ctr">
              <a:buFont typeface="Courier New" panose="02070309020205020404" pitchFamily="49" charset="0"/>
              <a:buChar char="o"/>
            </a:pPr>
            <a:r>
              <a:rPr lang="en-US" sz="1400" dirty="0">
                <a:solidFill>
                  <a:srgbClr val="0A4E7B"/>
                </a:solidFill>
                <a:latin typeface="Arial"/>
              </a:rPr>
              <a:t>Spouse/partner:</a:t>
            </a:r>
            <a:endParaRPr lang="cs-CZ" sz="1400" dirty="0">
              <a:solidFill>
                <a:srgbClr val="0A4E7B"/>
              </a:solidFill>
              <a:latin typeface="Arial"/>
            </a:endParaRPr>
          </a:p>
          <a:p>
            <a:pPr marL="742950" lvl="1" indent="-285750" algn="ctr">
              <a:buFont typeface="Courier New" panose="02070309020205020404" pitchFamily="49" charset="0"/>
              <a:buChar char="o"/>
            </a:pPr>
            <a:r>
              <a:rPr lang="en-US" sz="1400" dirty="0">
                <a:solidFill>
                  <a:srgbClr val="0A4E7B"/>
                </a:solidFill>
                <a:latin typeface="Arial"/>
              </a:rPr>
              <a:t>Other support (please specify):</a:t>
            </a:r>
          </a:p>
        </p:txBody>
      </p:sp>
    </p:spTree>
    <p:extLst>
      <p:ext uri="{BB962C8B-B14F-4D97-AF65-F5344CB8AC3E}">
        <p14:creationId xmlns:p14="http://schemas.microsoft.com/office/powerpoint/2010/main" val="3463853793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2"/>
          <p:cNvSpPr txBox="1"/>
          <p:nvPr/>
        </p:nvSpPr>
        <p:spPr>
          <a:xfrm>
            <a:off x="439985" y="1202520"/>
            <a:ext cx="7035697" cy="4370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400" b="1">
                <a:solidFill>
                  <a:srgbClr val="A01E2D"/>
                </a:solidFill>
              </a:defRPr>
            </a:lvl1pPr>
          </a:lstStyle>
          <a:p>
            <a:r>
              <a:rPr dirty="0"/>
              <a:t>Headline (Arial 24pt)</a:t>
            </a:r>
          </a:p>
        </p:txBody>
      </p:sp>
      <p:sp>
        <p:nvSpPr>
          <p:cNvPr id="59" name="Content Placeholder 2"/>
          <p:cNvSpPr txBox="1"/>
          <p:nvPr/>
        </p:nvSpPr>
        <p:spPr>
          <a:xfrm>
            <a:off x="475789" y="1994835"/>
            <a:ext cx="8642351" cy="12512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spcBef>
                <a:spcPts val="400"/>
              </a:spcBef>
              <a:defRPr sz="2000" b="1">
                <a:solidFill>
                  <a:srgbClr val="0FA0B5"/>
                </a:solidFill>
              </a:defRPr>
            </a:pPr>
            <a:r>
              <a:t>Here is my headline</a:t>
            </a:r>
            <a:endParaRPr sz="3200"/>
          </a:p>
          <a:p>
            <a:pPr>
              <a:spcBef>
                <a:spcPts val="400"/>
              </a:spcBef>
              <a:defRPr b="1">
                <a:solidFill>
                  <a:srgbClr val="114878"/>
                </a:solidFill>
              </a:defRPr>
            </a:pPr>
            <a:r>
              <a:t>• This is my B1 bullet</a:t>
            </a:r>
            <a:endParaRPr sz="3200"/>
          </a:p>
          <a:p>
            <a:pPr lvl="3" indent="293685">
              <a:spcBef>
                <a:spcPts val="300"/>
              </a:spcBef>
              <a:defRPr sz="1600"/>
            </a:pPr>
            <a:r>
              <a:t>  - This is my B2 bullet</a:t>
            </a:r>
            <a:endParaRPr sz="2000"/>
          </a:p>
          <a:p>
            <a:pPr lvl="4" indent="511175">
              <a:spcBef>
                <a:spcPts val="300"/>
              </a:spcBef>
              <a:defRPr sz="1600">
                <a:latin typeface="맑은 고딕"/>
                <a:ea typeface="맑은 고딕"/>
                <a:cs typeface="맑은 고딕"/>
                <a:sym typeface="맑은 고딕"/>
              </a:defRPr>
            </a:pPr>
            <a:r>
              <a:t>≫ </a:t>
            </a:r>
            <a:r>
              <a:rPr>
                <a:latin typeface="+mn-lt"/>
                <a:ea typeface="+mn-ea"/>
                <a:cs typeface="+mn-cs"/>
                <a:sym typeface="Arial"/>
              </a:rPr>
              <a:t>This is my B3 bullet</a:t>
            </a:r>
          </a:p>
        </p:txBody>
      </p:sp>
      <p:sp>
        <p:nvSpPr>
          <p:cNvPr id="60" name="Content Placeholder 2"/>
          <p:cNvSpPr txBox="1"/>
          <p:nvPr/>
        </p:nvSpPr>
        <p:spPr>
          <a:xfrm>
            <a:off x="475789" y="3811125"/>
            <a:ext cx="8642351" cy="3506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spcBef>
                <a:spcPts val="400"/>
              </a:spcBef>
            </a:lvl1pPr>
          </a:lstStyle>
          <a:p>
            <a:r>
              <a:t>Here is my text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Motiv Office">
  <a:themeElements>
    <a:clrScheme name="Motiv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Motiv Office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Motiv Office">
  <a:themeElements>
    <a:clrScheme name="Motiv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Motiv Office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180</Words>
  <Application>Microsoft Office PowerPoint</Application>
  <PresentationFormat>Širokoúhlá obrazovka</PresentationFormat>
  <Paragraphs>21</Paragraphs>
  <Slides>4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</vt:i4>
      </vt:variant>
    </vt:vector>
  </HeadingPairs>
  <TitlesOfParts>
    <vt:vector size="9" baseType="lpstr">
      <vt:lpstr>맑은 고딕</vt:lpstr>
      <vt:lpstr>Arial</vt:lpstr>
      <vt:lpstr>Arial Black</vt:lpstr>
      <vt:lpstr>Courier New</vt:lpstr>
      <vt:lpstr>Motiv Office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Rajtora Matyas</cp:lastModifiedBy>
  <cp:revision>2</cp:revision>
  <dcterms:modified xsi:type="dcterms:W3CDTF">2025-10-23T13:23:00Z</dcterms:modified>
</cp:coreProperties>
</file>